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5400675" cy="3600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1656" y="4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051" y="589241"/>
            <a:ext cx="4590574" cy="1253490"/>
          </a:xfrm>
        </p:spPr>
        <p:txBody>
          <a:bodyPr anchor="b"/>
          <a:lstStyle>
            <a:lvl1pPr algn="ctr">
              <a:defRPr sz="315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1891070"/>
            <a:ext cx="4050506" cy="869275"/>
          </a:xfrm>
        </p:spPr>
        <p:txBody>
          <a:bodyPr/>
          <a:lstStyle>
            <a:lvl1pPr marL="0" indent="0" algn="ctr">
              <a:buNone/>
              <a:defRPr sz="1260"/>
            </a:lvl1pPr>
            <a:lvl2pPr marL="240030" indent="0" algn="ctr">
              <a:buNone/>
              <a:defRPr sz="1050"/>
            </a:lvl2pPr>
            <a:lvl3pPr marL="480060" indent="0" algn="ctr">
              <a:buNone/>
              <a:defRPr sz="945"/>
            </a:lvl3pPr>
            <a:lvl4pPr marL="720090" indent="0" algn="ctr">
              <a:buNone/>
              <a:defRPr sz="840"/>
            </a:lvl4pPr>
            <a:lvl5pPr marL="960120" indent="0" algn="ctr">
              <a:buNone/>
              <a:defRPr sz="840"/>
            </a:lvl5pPr>
            <a:lvl6pPr marL="1200150" indent="0" algn="ctr">
              <a:buNone/>
              <a:defRPr sz="840"/>
            </a:lvl6pPr>
            <a:lvl7pPr marL="1440180" indent="0" algn="ctr">
              <a:buNone/>
              <a:defRPr sz="840"/>
            </a:lvl7pPr>
            <a:lvl8pPr marL="1680210" indent="0" algn="ctr">
              <a:buNone/>
              <a:defRPr sz="840"/>
            </a:lvl8pPr>
            <a:lvl9pPr marL="1920240" indent="0" algn="ctr">
              <a:buNone/>
              <a:defRPr sz="84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9499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7387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191691"/>
            <a:ext cx="1164521" cy="305121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191691"/>
            <a:ext cx="3426053" cy="305121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8874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0143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897613"/>
            <a:ext cx="4658082" cy="1497687"/>
          </a:xfrm>
        </p:spPr>
        <p:txBody>
          <a:bodyPr anchor="b"/>
          <a:lstStyle>
            <a:lvl1pPr>
              <a:defRPr sz="315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2409469"/>
            <a:ext cx="4658082" cy="787598"/>
          </a:xfrm>
        </p:spPr>
        <p:txBody>
          <a:bodyPr/>
          <a:lstStyle>
            <a:lvl1pPr marL="0" indent="0">
              <a:buNone/>
              <a:defRPr sz="1260">
                <a:solidFill>
                  <a:schemeClr val="tx1"/>
                </a:solidFill>
              </a:defRPr>
            </a:lvl1pPr>
            <a:lvl2pPr marL="24003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2pPr>
            <a:lvl3pPr marL="4800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3pPr>
            <a:lvl4pPr marL="72009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4pPr>
            <a:lvl5pPr marL="96012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5pPr>
            <a:lvl6pPr marL="120015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6pPr>
            <a:lvl7pPr marL="144018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7pPr>
            <a:lvl8pPr marL="168021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8pPr>
            <a:lvl9pPr marL="192024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10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958453"/>
            <a:ext cx="2295287" cy="228445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958453"/>
            <a:ext cx="2295287" cy="228445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3340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91691"/>
            <a:ext cx="4658082" cy="6959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1" y="882610"/>
            <a:ext cx="2284738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1" y="1315164"/>
            <a:ext cx="2284738" cy="193440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882610"/>
            <a:ext cx="2295990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1315164"/>
            <a:ext cx="2295990" cy="193440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4374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3862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1919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240030"/>
            <a:ext cx="1741858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518399"/>
            <a:ext cx="2734092" cy="2558653"/>
          </a:xfrm>
        </p:spPr>
        <p:txBody>
          <a:bodyPr/>
          <a:lstStyle>
            <a:lvl1pPr>
              <a:defRPr sz="1680"/>
            </a:lvl1pPr>
            <a:lvl2pPr>
              <a:defRPr sz="1470"/>
            </a:lvl2pPr>
            <a:lvl3pPr>
              <a:defRPr sz="126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080135"/>
            <a:ext cx="1741858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9148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240030"/>
            <a:ext cx="1741858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518399"/>
            <a:ext cx="2734092" cy="2558653"/>
          </a:xfrm>
        </p:spPr>
        <p:txBody>
          <a:bodyPr anchor="t"/>
          <a:lstStyle>
            <a:lvl1pPr marL="0" indent="0">
              <a:buNone/>
              <a:defRPr sz="1680"/>
            </a:lvl1pPr>
            <a:lvl2pPr marL="240030" indent="0">
              <a:buNone/>
              <a:defRPr sz="1470"/>
            </a:lvl2pPr>
            <a:lvl3pPr marL="480060" indent="0">
              <a:buNone/>
              <a:defRPr sz="1260"/>
            </a:lvl3pPr>
            <a:lvl4pPr marL="720090" indent="0">
              <a:buNone/>
              <a:defRPr sz="1050"/>
            </a:lvl4pPr>
            <a:lvl5pPr marL="960120" indent="0">
              <a:buNone/>
              <a:defRPr sz="1050"/>
            </a:lvl5pPr>
            <a:lvl6pPr marL="1200150" indent="0">
              <a:buNone/>
              <a:defRPr sz="1050"/>
            </a:lvl6pPr>
            <a:lvl7pPr marL="1440180" indent="0">
              <a:buNone/>
              <a:defRPr sz="1050"/>
            </a:lvl7pPr>
            <a:lvl8pPr marL="1680210" indent="0">
              <a:buNone/>
              <a:defRPr sz="1050"/>
            </a:lvl8pPr>
            <a:lvl9pPr marL="1920240" indent="0">
              <a:buNone/>
              <a:defRPr sz="105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080135"/>
            <a:ext cx="1741858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7519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191691"/>
            <a:ext cx="4658082" cy="695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958453"/>
            <a:ext cx="4658082" cy="228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3337084"/>
            <a:ext cx="121515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D09E8-9249-4880-8DE1-513B2E004A0D}" type="datetimeFigureOut">
              <a:rPr lang="de-DE" smtClean="0"/>
              <a:t>31.05.2019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3337084"/>
            <a:ext cx="1822728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3337084"/>
            <a:ext cx="121515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5704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80060" rtl="0" eaLnBrk="1" latinLnBrk="0" hangingPunct="1">
        <a:lnSpc>
          <a:spcPct val="90000"/>
        </a:lnSpc>
        <a:spcBef>
          <a:spcPct val="0"/>
        </a:spcBef>
        <a:buNone/>
        <a:defRPr sz="23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0015" indent="-120015" algn="l" defTabSz="48006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0007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84010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32016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56019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204025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1pPr>
      <a:lvl2pPr marL="24003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20015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44018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68021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Pommes frites, Teller, Essen, sitzend enthält.&#10;&#10;Automatisch generierte Beschreibung">
            <a:extLst>
              <a:ext uri="{FF2B5EF4-FFF2-40B4-BE49-F238E27FC236}">
                <a16:creationId xmlns:a16="http://schemas.microsoft.com/office/drawing/2014/main" id="{2298D79A-3FD4-4D0E-92DF-4E09B8921D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61" y="131686"/>
            <a:ext cx="1420564" cy="1377948"/>
          </a:xfrm>
          <a:prstGeom prst="rect">
            <a:avLst/>
          </a:prstGeom>
        </p:spPr>
      </p:pic>
      <p:pic>
        <p:nvPicPr>
          <p:cNvPr id="9" name="Grafik 8" descr="Ein Bild, das Essen, Teller enthält.&#10;&#10;Automatisch generierte Beschreibung">
            <a:extLst>
              <a:ext uri="{FF2B5EF4-FFF2-40B4-BE49-F238E27FC236}">
                <a16:creationId xmlns:a16="http://schemas.microsoft.com/office/drawing/2014/main" id="{9BC70D7D-885B-4380-93FB-5D22D6BBFA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412" y="1824595"/>
            <a:ext cx="1565850" cy="1377948"/>
          </a:xfrm>
          <a:prstGeom prst="rect">
            <a:avLst/>
          </a:prstGeom>
        </p:spPr>
      </p:pic>
      <p:pic>
        <p:nvPicPr>
          <p:cNvPr id="15" name="Grafik 14" descr="Ein Bild, das Teller, Essen, Tisch, Gemüse enthält.&#10;&#10;Automatisch generierte Beschreibung">
            <a:extLst>
              <a:ext uri="{FF2B5EF4-FFF2-40B4-BE49-F238E27FC236}">
                <a16:creationId xmlns:a16="http://schemas.microsoft.com/office/drawing/2014/main" id="{1DE2CCAD-F0D7-44FE-83BF-BEDBE7EB5C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342" y="131686"/>
            <a:ext cx="1416913" cy="1377948"/>
          </a:xfrm>
          <a:prstGeom prst="rect">
            <a:avLst/>
          </a:prstGeom>
        </p:spPr>
      </p:pic>
      <p:pic>
        <p:nvPicPr>
          <p:cNvPr id="7" name="Grafik 6" descr="Ein Bild, das Teller, Essen, Stück, Tisch enthält.&#10;&#10;Automatisch generierte Beschreibung">
            <a:extLst>
              <a:ext uri="{FF2B5EF4-FFF2-40B4-BE49-F238E27FC236}">
                <a16:creationId xmlns:a16="http://schemas.microsoft.com/office/drawing/2014/main" id="{64E00B9F-9600-4FFA-AD31-70CA9BD457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35" y="1815452"/>
            <a:ext cx="1452181" cy="1375941"/>
          </a:xfrm>
          <a:prstGeom prst="rect">
            <a:avLst/>
          </a:prstGeom>
        </p:spPr>
      </p:pic>
      <p:pic>
        <p:nvPicPr>
          <p:cNvPr id="5" name="Grafik 4" descr="Ein Bild, das Tisch, Essen, Teller, Tasse enthält.&#10;&#10;Automatisch generierte Beschreibung">
            <a:extLst>
              <a:ext uri="{FF2B5EF4-FFF2-40B4-BE49-F238E27FC236}">
                <a16:creationId xmlns:a16="http://schemas.microsoft.com/office/drawing/2014/main" id="{819CED7E-83E8-4EB2-9753-F16653D418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205" y="111396"/>
            <a:ext cx="1538056" cy="1388096"/>
          </a:xfrm>
          <a:prstGeom prst="rect">
            <a:avLst/>
          </a:prstGeom>
        </p:spPr>
      </p:pic>
      <p:pic>
        <p:nvPicPr>
          <p:cNvPr id="11" name="Grafik 10" descr="Ein Bild, das Teller, Tisch, Kuchen, Tasse enthält.&#10;&#10;Automatisch generierte Beschreibung">
            <a:extLst>
              <a:ext uri="{FF2B5EF4-FFF2-40B4-BE49-F238E27FC236}">
                <a16:creationId xmlns:a16="http://schemas.microsoft.com/office/drawing/2014/main" id="{20F7294B-9D48-4399-B5B6-E8E613BE9D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247" y="1814448"/>
            <a:ext cx="1405665" cy="1388095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9B145641-4677-47E6-8197-FF3C18D4547D}"/>
              </a:ext>
            </a:extLst>
          </p:cNvPr>
          <p:cNvSpPr txBox="1"/>
          <p:nvPr/>
        </p:nvSpPr>
        <p:spPr>
          <a:xfrm>
            <a:off x="453165" y="1498360"/>
            <a:ext cx="4503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4 Tracey			5 Tracey		      5 Tracey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BC6909D4-4C22-4A3A-9D9F-8C68899802A1}"/>
              </a:ext>
            </a:extLst>
          </p:cNvPr>
          <p:cNvSpPr txBox="1"/>
          <p:nvPr/>
        </p:nvSpPr>
        <p:spPr>
          <a:xfrm>
            <a:off x="467893" y="3191393"/>
            <a:ext cx="445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6 Tracey		       10 Tracey		     7 Tracey</a:t>
            </a:r>
          </a:p>
        </p:txBody>
      </p:sp>
    </p:spTree>
    <p:extLst>
      <p:ext uri="{BB962C8B-B14F-4D97-AF65-F5344CB8AC3E}">
        <p14:creationId xmlns:p14="http://schemas.microsoft.com/office/powerpoint/2010/main" val="786245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Benutzerdefiniert</PresentationFormat>
  <Paragraphs>2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Mirek Hancl</dc:creator>
  <cp:lastModifiedBy>Mirek Hancl</cp:lastModifiedBy>
  <cp:revision>1</cp:revision>
  <dcterms:created xsi:type="dcterms:W3CDTF">2019-05-31T11:20:25Z</dcterms:created>
  <dcterms:modified xsi:type="dcterms:W3CDTF">2019-05-31T11:23:38Z</dcterms:modified>
</cp:coreProperties>
</file>